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332" r:id="rId31"/>
    <p:sldId id="287" r:id="rId32"/>
    <p:sldId id="289" r:id="rId33"/>
    <p:sldId id="307" r:id="rId34"/>
    <p:sldId id="323" r:id="rId35"/>
    <p:sldId id="320" r:id="rId36"/>
    <p:sldId id="329" r:id="rId37"/>
    <p:sldId id="292" r:id="rId38"/>
    <p:sldId id="293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24.09.2023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24.09.2023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24.09.2023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16278</TotalTime>
  <Words>2281</Words>
  <Application>Microsoft Office PowerPoint</Application>
  <PresentationFormat>Widescreen</PresentationFormat>
  <Paragraphs>345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Size Matters: LARGE Language Models</vt:lpstr>
      <vt:lpstr>Struggling with Facts</vt:lpstr>
      <vt:lpstr>What You Get Is What You Asked For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349</cp:revision>
  <dcterms:created xsi:type="dcterms:W3CDTF">2022-07-19T11:32:37Z</dcterms:created>
  <dcterms:modified xsi:type="dcterms:W3CDTF">2023-09-24T21:00:46Z</dcterms:modified>
</cp:coreProperties>
</file>

<file path=docProps/thumbnail.jpeg>
</file>